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3"/>
  </p:notesMasterIdLst>
  <p:handoutMasterIdLst>
    <p:handoutMasterId r:id="rId14"/>
  </p:handoutMasterIdLst>
  <p:sldIdLst>
    <p:sldId id="278" r:id="rId5"/>
    <p:sldId id="401" r:id="rId6"/>
    <p:sldId id="402" r:id="rId7"/>
    <p:sldId id="403" r:id="rId8"/>
    <p:sldId id="404" r:id="rId9"/>
    <p:sldId id="405" r:id="rId10"/>
    <p:sldId id="406" r:id="rId11"/>
    <p:sldId id="329" r:id="rId12"/>
  </p:sldIdLst>
  <p:sldSz cx="9144000" cy="5143500" type="screen16x9"/>
  <p:notesSz cx="6797675" cy="9926638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1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712B57-7EF9-4EB4-9297-BD8DAB56322F}" v="9" dt="2024-04-16T13:59:50.840"/>
    <p1510:client id="{7A11EC87-1F86-64DC-46E6-7A27B1958194}" v="1" dt="2024-04-16T14:08:00.489"/>
    <p1510:client id="{96A4B08C-C1E9-4E53-A4D7-97DAFFE58BC4}" v="21" dt="2024-04-16T14:03:21.7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zlova, Zhanna" userId="S::kozlova.z@buas.nl::8d63d5a7-3991-4693-b13a-8e2a489aa357" providerId="AD" clId="Web-{96A4B08C-C1E9-4E53-A4D7-97DAFFE58BC4}"/>
    <pc:docChg chg="modSld">
      <pc:chgData name="Kozlova, Zhanna" userId="S::kozlova.z@buas.nl::8d63d5a7-3991-4693-b13a-8e2a489aa357" providerId="AD" clId="Web-{96A4B08C-C1E9-4E53-A4D7-97DAFFE58BC4}" dt="2024-04-16T14:03:21.737" v="20" actId="20577"/>
      <pc:docMkLst>
        <pc:docMk/>
      </pc:docMkLst>
      <pc:sldChg chg="modSp">
        <pc:chgData name="Kozlova, Zhanna" userId="S::kozlova.z@buas.nl::8d63d5a7-3991-4693-b13a-8e2a489aa357" providerId="AD" clId="Web-{96A4B08C-C1E9-4E53-A4D7-97DAFFE58BC4}" dt="2024-04-16T14:00:06.952" v="0"/>
        <pc:sldMkLst>
          <pc:docMk/>
          <pc:sldMk cId="2440704082" sldId="402"/>
        </pc:sldMkLst>
        <pc:spChg chg="mod">
          <ac:chgData name="Kozlova, Zhanna" userId="S::kozlova.z@buas.nl::8d63d5a7-3991-4693-b13a-8e2a489aa357" providerId="AD" clId="Web-{96A4B08C-C1E9-4E53-A4D7-97DAFFE58BC4}" dt="2024-04-16T14:00:06.952" v="0"/>
          <ac:spMkLst>
            <pc:docMk/>
            <pc:sldMk cId="2440704082" sldId="402"/>
            <ac:spMk id="3" creationId="{D4FFA908-80D3-4536-2C57-ABD11EB69031}"/>
          </ac:spMkLst>
        </pc:spChg>
      </pc:sldChg>
      <pc:sldChg chg="modSp">
        <pc:chgData name="Kozlova, Zhanna" userId="S::kozlova.z@buas.nl::8d63d5a7-3991-4693-b13a-8e2a489aa357" providerId="AD" clId="Web-{96A4B08C-C1E9-4E53-A4D7-97DAFFE58BC4}" dt="2024-04-16T14:03:21.737" v="20" actId="20577"/>
        <pc:sldMkLst>
          <pc:docMk/>
          <pc:sldMk cId="1878771743" sldId="404"/>
        </pc:sldMkLst>
        <pc:spChg chg="mod">
          <ac:chgData name="Kozlova, Zhanna" userId="S::kozlova.z@buas.nl::8d63d5a7-3991-4693-b13a-8e2a489aa357" providerId="AD" clId="Web-{96A4B08C-C1E9-4E53-A4D7-97DAFFE58BC4}" dt="2024-04-16T14:03:21.737" v="20" actId="20577"/>
          <ac:spMkLst>
            <pc:docMk/>
            <pc:sldMk cId="1878771743" sldId="404"/>
            <ac:spMk id="3" creationId="{13B68B41-24A2-583C-26BB-6BADED5F9190}"/>
          </ac:spMkLst>
        </pc:spChg>
        <pc:spChg chg="mod">
          <ac:chgData name="Kozlova, Zhanna" userId="S::kozlova.z@buas.nl::8d63d5a7-3991-4693-b13a-8e2a489aa357" providerId="AD" clId="Web-{96A4B08C-C1E9-4E53-A4D7-97DAFFE58BC4}" dt="2024-04-16T14:02:32.533" v="13" actId="1076"/>
          <ac:spMkLst>
            <pc:docMk/>
            <pc:sldMk cId="1878771743" sldId="404"/>
            <ac:spMk id="5" creationId="{AB4EA619-1F9E-601B-5FD3-4612D18F0DA2}"/>
          </ac:spMkLst>
        </pc:spChg>
      </pc:sldChg>
    </pc:docChg>
  </pc:docChgLst>
  <pc:docChgLst>
    <pc:chgData name="Sadeghzadeh, Arash" userId="S::sadeghzadeh.a@buas.nl::3eb1c4cd-fe08-427c-8336-96e3a15244fb" providerId="AD" clId="Web-{7A11EC87-1F86-64DC-46E6-7A27B1958194}"/>
    <pc:docChg chg="modSld">
      <pc:chgData name="Sadeghzadeh, Arash" userId="S::sadeghzadeh.a@buas.nl::3eb1c4cd-fe08-427c-8336-96e3a15244fb" providerId="AD" clId="Web-{7A11EC87-1F86-64DC-46E6-7A27B1958194}" dt="2024-04-16T14:08:00.489" v="0" actId="1076"/>
      <pc:docMkLst>
        <pc:docMk/>
      </pc:docMkLst>
      <pc:sldChg chg="modSp">
        <pc:chgData name="Sadeghzadeh, Arash" userId="S::sadeghzadeh.a@buas.nl::3eb1c4cd-fe08-427c-8336-96e3a15244fb" providerId="AD" clId="Web-{7A11EC87-1F86-64DC-46E6-7A27B1958194}" dt="2024-04-16T14:08:00.489" v="0" actId="1076"/>
        <pc:sldMkLst>
          <pc:docMk/>
          <pc:sldMk cId="1878771743" sldId="404"/>
        </pc:sldMkLst>
        <pc:spChg chg="mod">
          <ac:chgData name="Sadeghzadeh, Arash" userId="S::sadeghzadeh.a@buas.nl::3eb1c4cd-fe08-427c-8336-96e3a15244fb" providerId="AD" clId="Web-{7A11EC87-1F86-64DC-46E6-7A27B1958194}" dt="2024-04-16T14:08:00.489" v="0" actId="1076"/>
          <ac:spMkLst>
            <pc:docMk/>
            <pc:sldMk cId="1878771743" sldId="404"/>
            <ac:spMk id="5" creationId="{AB4EA619-1F9E-601B-5FD3-4612D18F0DA2}"/>
          </ac:spMkLst>
        </pc:spChg>
      </pc:sldChg>
    </pc:docChg>
  </pc:docChgLst>
  <pc:docChgLst>
    <pc:chgData name="Kozlova, Zhanna" userId="S::kozlova.z@buas.nl::8d63d5a7-3991-4693-b13a-8e2a489aa357" providerId="AD" clId="Web-{68712B57-7EF9-4EB4-9297-BD8DAB56322F}"/>
    <pc:docChg chg="modSld">
      <pc:chgData name="Kozlova, Zhanna" userId="S::kozlova.z@buas.nl::8d63d5a7-3991-4693-b13a-8e2a489aa357" providerId="AD" clId="Web-{68712B57-7EF9-4EB4-9297-BD8DAB56322F}" dt="2024-04-16T13:59:50.840" v="8" actId="20577"/>
      <pc:docMkLst>
        <pc:docMk/>
      </pc:docMkLst>
      <pc:sldChg chg="modSp">
        <pc:chgData name="Kozlova, Zhanna" userId="S::kozlova.z@buas.nl::8d63d5a7-3991-4693-b13a-8e2a489aa357" providerId="AD" clId="Web-{68712B57-7EF9-4EB4-9297-BD8DAB56322F}" dt="2024-04-16T13:59:50.840" v="8" actId="20577"/>
        <pc:sldMkLst>
          <pc:docMk/>
          <pc:sldMk cId="2440704082" sldId="402"/>
        </pc:sldMkLst>
        <pc:spChg chg="mod">
          <ac:chgData name="Kozlova, Zhanna" userId="S::kozlova.z@buas.nl::8d63d5a7-3991-4693-b13a-8e2a489aa357" providerId="AD" clId="Web-{68712B57-7EF9-4EB4-9297-BD8DAB56322F}" dt="2024-04-16T13:59:50.840" v="8" actId="20577"/>
          <ac:spMkLst>
            <pc:docMk/>
            <pc:sldMk cId="2440704082" sldId="402"/>
            <ac:spMk id="3" creationId="{D4FFA908-80D3-4536-2C57-ABD11EB6903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194B24C-4654-4061-BEDC-54F817DB01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D66210F-4E05-482E-AA0D-16E430744B3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61748-5A7A-4101-AF23-1FA90120FF2B}" type="datetimeFigureOut">
              <a:rPr lang="en-GB" smtClean="0"/>
              <a:t>16/04/2024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B2835CD-49F4-4FEE-BB85-6CACD7C8272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1927D14-397C-42CF-B63C-39A87B46D0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1A9312-2247-4CA5-9310-F536BE65C2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84041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FBDD7-A652-3445-A411-AC6297B6EDB0}" type="datetimeFigureOut">
              <a:rPr lang="en-US"/>
              <a:t>4/16/2024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E5163-76D6-0846-B4A7-CD6FB6DB9683}" type="slidenum">
              <a:r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7971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Content:</a:t>
            </a:r>
          </a:p>
          <a:p>
            <a:r>
              <a:rPr lang="en-GB" dirty="0"/>
              <a:t>- Introduction (Dean, 5 min)</a:t>
            </a:r>
          </a:p>
          <a:p>
            <a:r>
              <a:rPr lang="en-GB" dirty="0"/>
              <a:t>- Cognition/Data Management (Bram, 5 min)</a:t>
            </a:r>
          </a:p>
          <a:p>
            <a:r>
              <a:rPr lang="en-GB" dirty="0"/>
              <a:t>- Computer Vision (Irene, 5/10 min)</a:t>
            </a:r>
          </a:p>
          <a:p>
            <a:r>
              <a:rPr lang="en-GB" dirty="0"/>
              <a:t>- Robotics (Dean, 5/10 min)</a:t>
            </a:r>
          </a:p>
          <a:p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E5163-76D6-0846-B4A7-CD6FB6DB968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87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AB4C103-5469-954E-8BF5-7BFB409CA9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09" y="0"/>
            <a:ext cx="914137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907060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73000" y="1077914"/>
            <a:ext cx="7089900" cy="1099852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 i="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 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2999" y="2177765"/>
            <a:ext cx="7089901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606506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681119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79763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96425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9A7FAD5-1828-0848-8D63-A661E2CF56D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A256CAB5-E399-6F4E-B8E7-5B247BC90B9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64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image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5B5A68A-9A48-0C46-91C7-C3832C2BA3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9" y="0"/>
            <a:ext cx="9141372" cy="5143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49B4CB-FF61-9949-9B6C-2C1DB8CC14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9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FE607D-AAFB-2040-9849-BDE26B942BB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69989" y="1484484"/>
            <a:ext cx="7002462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8B5BBBC-48DE-D445-8E65-4EA81EBCA951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2DB29F2-D6D0-4B49-9FA3-1A9AE38AB40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41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s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95F6850-D164-254A-8860-8A551BA944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4860E1-64F3-7E48-AA60-BB896487396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170000" y="1077746"/>
            <a:ext cx="3402000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48606-2954-9F46-8105-2E84A6CBB09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752582" y="1082227"/>
            <a:ext cx="3419868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920172-B76C-5A46-A28E-06AEF38BC383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CB2FAEF3-C7E5-D74A-81E3-E066792495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600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images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94DD4A-E7E6-894A-B2D9-916BA6F7F5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>
            <a:lvl1pPr>
              <a:defRPr sz="3800"/>
            </a:lvl1pPr>
          </a:lstStyle>
          <a:p>
            <a:r>
              <a:rPr lang="en-GB" noProof="0"/>
              <a:t>Title one line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FE607D-AAFB-2040-9849-BDE26B942BB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69988" y="1484484"/>
            <a:ext cx="3402013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FC1C21E-5DEB-2142-BD20-E336637C0EB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751388" y="1484484"/>
            <a:ext cx="3420269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CFACFB4-7665-FA4B-83A4-18C18AAF7A4B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107A49A-6505-FD45-9462-9874924C15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063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7EBFCD3-97D1-F848-9EEF-F9935718C6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5543C3D-F5E7-8C42-B602-4A4CD98400B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12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F888F0B0-85B3-0A49-B025-9CF0C95DCB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3A1AC8F-1519-604F-86FE-850F96AEE3A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1633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CA58C9EE-77A6-1643-A593-69C3F77002D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63C89A3F-6F76-5943-8B6B-24E593BF8EB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9606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A3796EA1-954C-B943-91F5-6513BE9F79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75C64919-5BBE-4F4E-9E71-A2CC78F4CCF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1180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0361675-C609-F54E-B9F6-9DF359DC4F1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2BA26B0F-DA60-D84A-BF74-8D64B2FFF8C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6734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isure &amp; Event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C64EACD-4EE2-7F4A-8E76-313A123FC0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FFA87760-CC5D-BA43-917F-0EB79C18A88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841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istic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672CEE6-F2AF-064E-B2C8-45F0CBD80F3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5BDCB2BF-9EE2-954D-BA3A-8E2DDCFD3A8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608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1FB2D3C-9153-3240-A716-8FB099FA7B1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09" y="0"/>
            <a:ext cx="914137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851C908-D0E3-BD4A-B497-F30655A440F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05BFA6F8-7041-2147-A477-1DFC4B09DD5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5752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2BD20B08-3CE2-4F46-AF21-9D2FE728454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9A26BAD8-A50B-4C43-96C0-E16CF11BEC4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47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72322D6-EDE7-2140-B372-5A142AF0DBE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466B5155-2C0B-CA4D-8976-6F04DCB87F8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6675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E0F9ADC-5635-7B4E-85AE-CAB386F72B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A97F8A4-F120-7E4F-ABAB-A6E9D4D041E3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90000">
                  <a:schemeClr val="bg1"/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9">
            <a:extLst>
              <a:ext uri="{FF2B5EF4-FFF2-40B4-BE49-F238E27FC236}">
                <a16:creationId xmlns:a16="http://schemas.microsoft.com/office/drawing/2014/main" id="{D78989F8-DA85-C941-8E83-240102BDD7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880"/>
            <a:ext cx="7002462" cy="663192"/>
          </a:xfrm>
        </p:spPr>
        <p:txBody>
          <a:bodyPr/>
          <a:lstStyle>
            <a:lvl1pPr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Thank you!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370B0AC-E2B1-434B-A906-B7A3D503A0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8" y="1043838"/>
            <a:ext cx="7002462" cy="347190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lang="en-US" b="0" i="0">
                <a:solidFill>
                  <a:schemeClr val="bg1"/>
                </a:solidFill>
                <a:effectLst/>
              </a:defRPr>
            </a:lvl1pPr>
            <a:lvl2pPr marL="134973" indent="0">
              <a:buNone/>
              <a:defRPr sz="2000"/>
            </a:lvl2pPr>
            <a:lvl3pPr marL="269946" indent="0">
              <a:buNone/>
              <a:defRPr sz="2000"/>
            </a:lvl3pPr>
            <a:lvl4pPr marL="404919" indent="0">
              <a:buNone/>
              <a:defRPr sz="2000"/>
            </a:lvl4pPr>
            <a:lvl5pPr marL="539892" indent="0">
              <a:buNone/>
              <a:defRPr sz="2000"/>
            </a:lvl5pPr>
          </a:lstStyle>
          <a:p>
            <a:pPr lvl="0"/>
            <a:r>
              <a:rPr lang="en-GB" noProof="0" err="1"/>
              <a:t>Insert text here</a:t>
            </a:r>
            <a:endParaRPr lang="en-GB" noProof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0258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EB3DAEB-E7FB-CD4E-B2A5-B4E5A0EAF7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5939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AB4C103-5469-954E-8BF5-7BFB409CA9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09" y="0"/>
            <a:ext cx="914137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907060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73000" y="1077914"/>
            <a:ext cx="7089900" cy="1099852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 i="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 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2999" y="2177765"/>
            <a:ext cx="7089901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606506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681119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79763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96425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9A7FAD5-1828-0848-8D63-A661E2CF56D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A256CAB5-E399-6F4E-B8E7-5B247BC90B9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139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4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3"/>
            <a:ext cx="7068128" cy="30055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6CFC9E9-64E6-4945-AC30-5A9BE273A2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6B4B333-798F-7F42-8F02-19E17BC6F1B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95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61D13803-43BB-9F42-B8DE-0026CF16673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ADF48513-E4E3-5049-963E-B234C8ACF3C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4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C9877E8-5543-B146-AE27-1CB774E9BBB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752B48FF-E9DD-D04B-A47A-1CF877B5342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102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out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1B6871-4343-C548-BDDB-704666C34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1793AD-AC69-4F4F-9BC1-4B0F0A85AF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2821"/>
            <a:ext cx="7002462" cy="827872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E8A805-4A08-9F49-8318-77125BD44AE6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0258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2E27AD0-7EE0-A645-BEFC-5A1ECFFAE66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536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80C295B-12C6-6544-ACA1-E67F85A883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A044341-A1D2-834F-9329-7F39DC275D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69988" y="1077746"/>
            <a:ext cx="7002462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5F5878-D7EB-BB4A-A8D9-0A63984AF2B4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91E4405-56EB-7A45-80DC-BC925456619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686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5E577E4-FCA8-AA48-B401-D07E82CBAF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B0D786C-DA4C-2746-A899-02E5FA576B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69988" y="1484484"/>
            <a:ext cx="7002462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8AB67E-CD9E-5C42-88EC-4BF24E5EC0F9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91F53B9-255D-4F42-ACC0-22A9049FB1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09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EAACCD1-686C-CD48-9261-60297C8ED3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4860E1-64F3-7E48-AA60-BB896487396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169987" y="1077746"/>
            <a:ext cx="7002463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5C7522-4134-4C45-9335-F7F32CE94A56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1AD0309-D5CE-1F44-A5FD-016332CB6B1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0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 noChangeAspect="1"/>
          </p:cNvSpPr>
          <p:nvPr>
            <p:ph type="title"/>
          </p:nvPr>
        </p:nvSpPr>
        <p:spPr>
          <a:xfrm>
            <a:off x="1169989" y="71989"/>
            <a:ext cx="7002462" cy="88115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A012A05-E3C0-1E41-A8B0-FC31EB731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0000" y="1079834"/>
            <a:ext cx="7002450" cy="33654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Text</a:t>
            </a:r>
          </a:p>
          <a:p>
            <a:pPr lvl="2"/>
            <a:r>
              <a:rPr lang="en-GB" noProof="0"/>
              <a:t>Text</a:t>
            </a:r>
          </a:p>
          <a:p>
            <a:pPr lvl="3"/>
            <a:r>
              <a:rPr lang="en-GB" noProof="0"/>
              <a:t>Text</a:t>
            </a:r>
          </a:p>
          <a:p>
            <a:pPr lvl="4"/>
            <a:r>
              <a:rPr lang="en-GB" noProof="0"/>
              <a:t>Text</a:t>
            </a: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988" y="4572000"/>
            <a:ext cx="1051466" cy="419546"/>
          </a:xfrm>
          <a:prstGeom prst="rect">
            <a:avLst/>
          </a:prstGeom>
        </p:spPr>
        <p:txBody>
          <a:bodyPr/>
          <a:lstStyle>
            <a:lvl1pPr algn="l">
              <a:defRPr sz="1800" b="1">
                <a:solidFill>
                  <a:schemeClr val="bg1"/>
                </a:solidFill>
              </a:defRPr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881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79" r:id="rId3"/>
    <p:sldLayoutId id="2147483680" r:id="rId4"/>
    <p:sldLayoutId id="2147483681" r:id="rId5"/>
    <p:sldLayoutId id="2147483671" r:id="rId6"/>
    <p:sldLayoutId id="2147483672" r:id="rId7"/>
    <p:sldLayoutId id="2147483670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8" r:id="rId22"/>
    <p:sldLayoutId id="2147483683" r:id="rId23"/>
  </p:sldLayoutIdLst>
  <p:hf hdr="0"/>
  <p:txStyles>
    <p:titleStyle>
      <a:lvl1pPr marL="0" indent="0" algn="l" defTabSz="685663" rtl="0" eaLnBrk="1" latinLnBrk="0" hangingPunct="1">
        <a:lnSpc>
          <a:spcPct val="100000"/>
        </a:lnSpc>
        <a:spcBef>
          <a:spcPct val="0"/>
        </a:spcBef>
        <a:buNone/>
        <a:tabLst/>
        <a:defRPr sz="3800" b="1" i="0" kern="1200">
          <a:solidFill>
            <a:schemeClr val="tx2"/>
          </a:solidFill>
          <a:latin typeface="+mj-lt"/>
          <a:ea typeface="Open Sans Semibold" panose="020B0306030504020204" pitchFamily="34" charset="0"/>
          <a:cs typeface="Open Sans Semibold" panose="020B0306030504020204" pitchFamily="34" charset="0"/>
        </a:defRPr>
      </a:lvl1pPr>
    </p:titleStyle>
    <p:bodyStyle>
      <a:lvl1pPr marL="134973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1pPr>
      <a:lvl2pPr marL="269946" indent="-134973" algn="l" defTabSz="685663" rtl="0" eaLnBrk="1" latinLnBrk="0" hangingPunct="1">
        <a:lnSpc>
          <a:spcPct val="120000"/>
        </a:lnSpc>
        <a:spcBef>
          <a:spcPts val="0"/>
        </a:spcBef>
        <a:buFont typeface="System Font Regular"/>
        <a:buChar char="-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2pPr>
      <a:lvl3pPr marL="404919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3pPr>
      <a:lvl4pPr marL="539892" indent="-134973" algn="l" defTabSz="685663" rtl="0" eaLnBrk="1" latinLnBrk="0" hangingPunct="1">
        <a:lnSpc>
          <a:spcPct val="120000"/>
        </a:lnSpc>
        <a:spcBef>
          <a:spcPts val="0"/>
        </a:spcBef>
        <a:buFont typeface="System Font Regular"/>
        <a:buChar char="-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4pPr>
      <a:lvl5pPr marL="674865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5pPr>
      <a:lvl6pPr marL="1885573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404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236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067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31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63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494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26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157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6989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820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651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37" userDrawn="1">
          <p15:clr>
            <a:srgbClr val="F26B43"/>
          </p15:clr>
        </p15:guide>
        <p15:guide id="2" orient="horz" pos="679" userDrawn="1">
          <p15:clr>
            <a:srgbClr val="F26B43"/>
          </p15:clr>
        </p15:guide>
        <p15:guide id="3" orient="horz" pos="2845" userDrawn="1">
          <p15:clr>
            <a:srgbClr val="F26B43"/>
          </p15:clr>
        </p15:guide>
        <p15:guide id="4" pos="4604" userDrawn="1">
          <p15:clr>
            <a:srgbClr val="F26B43"/>
          </p15:clr>
        </p15:guide>
        <p15:guide id="5" pos="5148" userDrawn="1">
          <p15:clr>
            <a:srgbClr val="F26B43"/>
          </p15:clr>
        </p15:guide>
        <p15:guide id="7" pos="2993" userDrawn="1">
          <p15:clr>
            <a:srgbClr val="F26B43"/>
          </p15:clr>
        </p15:guide>
        <p15:guide id="8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313EF-8E5B-D04D-8D8D-28C7CBD270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nl-NL" sz="3600" b="1" dirty="0" err="1"/>
              <a:t>Title</a:t>
            </a:r>
            <a:r>
              <a:rPr lang="nl-NL" sz="3600" b="1" dirty="0"/>
              <a:t> of </a:t>
            </a:r>
            <a:r>
              <a:rPr lang="nl-NL" sz="3600" b="1" dirty="0" err="1"/>
              <a:t>the</a:t>
            </a:r>
            <a:r>
              <a:rPr lang="nl-NL" sz="3600" b="1" dirty="0"/>
              <a:t> Project</a:t>
            </a:r>
            <a:endParaRPr lang="nl-NL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D8804E-71BC-3A47-A31A-59A299F81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2999" y="1724540"/>
            <a:ext cx="7089901" cy="300554"/>
          </a:xfrm>
        </p:spPr>
        <p:txBody>
          <a:bodyPr/>
          <a:lstStyle/>
          <a:p>
            <a:pPr algn="ctr"/>
            <a:r>
              <a:rPr lang="en-US" dirty="0"/>
              <a:t>Team No.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99E99B-F4AA-AD4D-9B87-2D21105F3822}"/>
              </a:ext>
            </a:extLst>
          </p:cNvPr>
          <p:cNvSpPr txBox="1"/>
          <p:nvPr/>
        </p:nvSpPr>
        <p:spPr>
          <a:xfrm>
            <a:off x="2418080" y="3078480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l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8F92F8-5CAA-FE41-A0D0-E6DC816F1FE8}"/>
              </a:ext>
            </a:extLst>
          </p:cNvPr>
          <p:cNvSpPr txBox="1"/>
          <p:nvPr/>
        </p:nvSpPr>
        <p:spPr>
          <a:xfrm>
            <a:off x="1412240" y="3200400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l"/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7B08E454-BAA9-1696-D0E2-98E5090CCBF7}"/>
              </a:ext>
            </a:extLst>
          </p:cNvPr>
          <p:cNvSpPr txBox="1">
            <a:spLocks/>
          </p:cNvSpPr>
          <p:nvPr/>
        </p:nvSpPr>
        <p:spPr>
          <a:xfrm>
            <a:off x="872999" y="2184026"/>
            <a:ext cx="7089901" cy="3005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663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 defTabSz="685663" rtl="0" eaLnBrk="1" latinLnBrk="0" hangingPunct="1">
              <a:lnSpc>
                <a:spcPct val="120000"/>
              </a:lnSpc>
              <a:spcBef>
                <a:spcPts val="0"/>
              </a:spcBef>
              <a:buFont typeface="System Font Regular"/>
              <a:buNone/>
              <a:defRPr sz="1500" b="0" i="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685663" indent="0" algn="ctr" defTabSz="685663" rtl="0" eaLnBrk="1" latinLnBrk="0" hangingPunct="1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350" b="0" i="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028494" indent="0" algn="ctr" defTabSz="685663" rtl="0" eaLnBrk="1" latinLnBrk="0" hangingPunct="1">
              <a:lnSpc>
                <a:spcPct val="120000"/>
              </a:lnSpc>
              <a:spcBef>
                <a:spcPts val="0"/>
              </a:spcBef>
              <a:buFont typeface="System Font Regular"/>
              <a:buNone/>
              <a:defRPr sz="1200" b="0" i="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371326" indent="0" algn="ctr" defTabSz="685663" rtl="0" eaLnBrk="1" latinLnBrk="0" hangingPunct="1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200" b="0" i="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714157" indent="0" algn="ctr" defTabSz="68566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indent="0" algn="ctr" defTabSz="68566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indent="0" algn="ctr" defTabSz="68566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indent="0" algn="ctr" defTabSz="68566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Names of the Students</a:t>
            </a:r>
          </a:p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197CED-0EFF-24B5-149F-7A91BD4DEFAE}"/>
              </a:ext>
            </a:extLst>
          </p:cNvPr>
          <p:cNvSpPr txBox="1"/>
          <p:nvPr/>
        </p:nvSpPr>
        <p:spPr>
          <a:xfrm>
            <a:off x="4921857" y="2321781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l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687012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EF843B5-5751-AF48-879A-CCD37E14D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Introduction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0F511B-2CA1-C81C-E3EE-4504035DA5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134620" indent="-134620"/>
            <a:r>
              <a:rPr lang="en-GB" sz="1600" b="1" dirty="0">
                <a:ea typeface="Aptos" panose="020B0004020202020204" pitchFamily="34" charset="0"/>
                <a:cs typeface="Arial" panose="020B0604020202020204" pitchFamily="34" charset="0"/>
              </a:rPr>
              <a:t>Provide a brief overview of the project's purpose and objectives.</a:t>
            </a:r>
            <a:endParaRPr lang="en-GB" sz="1600" b="1" dirty="0">
              <a:ea typeface="Open Sans Light"/>
              <a:cs typeface="Open Sans Light"/>
            </a:endParaRPr>
          </a:p>
          <a:p>
            <a:pPr marL="134620" indent="-134620"/>
            <a:r>
              <a:rPr lang="en-GB" sz="1600" b="1" dirty="0">
                <a:effectLst/>
                <a:ea typeface="Open Sans Light"/>
                <a:cs typeface="Open Sans Light"/>
              </a:rPr>
              <a:t>Explain why the chosen topic is relevant and interesting.</a:t>
            </a:r>
          </a:p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Highlight the significance of applying machine learning techniques to address the problem at hand.</a:t>
            </a:r>
          </a:p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…</a:t>
            </a:r>
          </a:p>
          <a:p>
            <a:pPr marL="134973" lvl="1" indent="0">
              <a:buNone/>
            </a:pPr>
            <a:endParaRPr lang="en-GB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C2C95F-2789-C378-3564-1E3A592C915D}"/>
              </a:ext>
            </a:extLst>
          </p:cNvPr>
          <p:cNvSpPr txBox="1"/>
          <p:nvPr/>
        </p:nvSpPr>
        <p:spPr>
          <a:xfrm>
            <a:off x="670035" y="4133993"/>
            <a:ext cx="8002366" cy="91440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ctr"/>
            <a:r>
              <a:rPr lang="en-GB" b="1" dirty="0">
                <a:solidFill>
                  <a:srgbClr val="FF0000"/>
                </a:solidFill>
              </a:rPr>
              <a:t>Note: You can add extra pages to provide more details and include figures, charts, or</a:t>
            </a:r>
          </a:p>
          <a:p>
            <a:pPr algn="ctr"/>
            <a:r>
              <a:rPr lang="en-GB" b="1" dirty="0">
                <a:solidFill>
                  <a:srgbClr val="FF0000"/>
                </a:solidFill>
              </a:rPr>
              <a:t> any additional content you deem necessary.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720775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DF7F4-013E-DE4B-48BA-20FA35FF2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sz="3200" dirty="0"/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FA908-80D3-4536-2C57-ABD11EB690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Clearly define the problem you aim to solve using machine learning.</a:t>
            </a:r>
          </a:p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Describe the context and background of the problem.</a:t>
            </a:r>
          </a:p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Explain why solving this problem is important or beneficial.</a:t>
            </a:r>
          </a:p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Include the AI Business Model Canvas to explain your overall project idea and the problem you intend to solve.</a:t>
            </a:r>
          </a:p>
          <a:p>
            <a:pPr marL="134620" indent="-134620"/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27E07-8B7A-FD30-14F9-566AB96B5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BF3206-400F-9D8D-8684-AF8D0E1E6151}"/>
              </a:ext>
            </a:extLst>
          </p:cNvPr>
          <p:cNvSpPr txBox="1"/>
          <p:nvPr/>
        </p:nvSpPr>
        <p:spPr>
          <a:xfrm>
            <a:off x="670035" y="4133993"/>
            <a:ext cx="8002366" cy="91440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ctr"/>
            <a:r>
              <a:rPr lang="en-GB" b="1" dirty="0">
                <a:solidFill>
                  <a:srgbClr val="FF0000"/>
                </a:solidFill>
              </a:rPr>
              <a:t>Note: You can add extra pages to provide more details and include figures, charts, or</a:t>
            </a:r>
          </a:p>
          <a:p>
            <a:pPr algn="ctr"/>
            <a:r>
              <a:rPr lang="en-GB" b="1" dirty="0">
                <a:solidFill>
                  <a:srgbClr val="FF0000"/>
                </a:solidFill>
              </a:rPr>
              <a:t> any additional content you deem necessary.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40704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8E059-AF84-DD3F-E0B8-61AAC6B83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sz="3200" dirty="0"/>
              <a:t>Data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F89DA-4868-CE7D-4FC3-4838129E83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sz="1600" b="1" dirty="0"/>
              <a:t>Provide details about the dataset(s) you plan to use for the project.</a:t>
            </a:r>
          </a:p>
          <a:p>
            <a:r>
              <a:rPr lang="en-GB" sz="1600" b="1" dirty="0"/>
              <a:t>escribe the attributes/features and their significance.</a:t>
            </a:r>
          </a:p>
          <a:p>
            <a:r>
              <a:rPr lang="en-GB" sz="1600" b="1" dirty="0"/>
              <a:t>Discuss any pre-processing steps needed to clean or prepare the data for analysis.</a:t>
            </a:r>
          </a:p>
          <a:p>
            <a:r>
              <a:rPr lang="en-NL" sz="1600" b="1" dirty="0"/>
              <a:t>…</a:t>
            </a:r>
          </a:p>
          <a:p>
            <a:pPr marL="0" indent="0">
              <a:buNone/>
            </a:pP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DFFF77-D8A9-C8DA-8C7E-15FDDFB18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337E15-BF04-530F-F229-6DFCFD034D07}"/>
              </a:ext>
            </a:extLst>
          </p:cNvPr>
          <p:cNvSpPr txBox="1"/>
          <p:nvPr/>
        </p:nvSpPr>
        <p:spPr>
          <a:xfrm>
            <a:off x="670035" y="4133993"/>
            <a:ext cx="8002366" cy="91440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ctr"/>
            <a:r>
              <a:rPr lang="en-GB" b="1" dirty="0">
                <a:solidFill>
                  <a:srgbClr val="FF0000"/>
                </a:solidFill>
              </a:rPr>
              <a:t>Note: You can add extra pages to provide more details and include figures, charts, or</a:t>
            </a:r>
          </a:p>
          <a:p>
            <a:pPr algn="ctr"/>
            <a:r>
              <a:rPr lang="en-GB" b="1" dirty="0">
                <a:solidFill>
                  <a:srgbClr val="FF0000"/>
                </a:solidFill>
              </a:rPr>
              <a:t> any additional content you deem necessary.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695142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A0256-2240-3E66-823B-D5A6218C7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sz="3200" dirty="0"/>
              <a:t>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B68B41-24A2-583C-26BB-6BADED5F919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851303"/>
            <a:ext cx="7002462" cy="3437994"/>
          </a:xfrm>
        </p:spPr>
        <p:txBody>
          <a:bodyPr vert="horz" lIns="0" tIns="0" rIns="0" bIns="0" rtlCol="0" anchor="t">
            <a:noAutofit/>
          </a:bodyPr>
          <a:lstStyle/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Outline the approach you plan to take to tackle the problem.</a:t>
            </a:r>
            <a:endParaRPr lang="en-US">
              <a:ea typeface="Open Sans Light"/>
              <a:cs typeface="Open Sans Light"/>
            </a:endParaRPr>
          </a:p>
          <a:p>
            <a:pPr marL="134620" indent="-134620"/>
            <a:r>
              <a:rPr lang="en-GB" sz="1600" b="1" dirty="0"/>
              <a:t>Describe the steps involved in the machine learning process, such as data collection, pre-processing, model selection, training, evaluation, and deployment.</a:t>
            </a:r>
          </a:p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Mention any specific techniques, algorithms, or tools you intend to use.</a:t>
            </a:r>
          </a:p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Describe the machine learning model(s) you intend to build.</a:t>
            </a:r>
          </a:p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Explain why you chose these models and how they are suitable for addressing the problem.</a:t>
            </a:r>
          </a:p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Provide an overview of the model architecture or design.</a:t>
            </a:r>
          </a:p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Explain the level of risk associated with the intended AI system.</a:t>
            </a:r>
          </a:p>
          <a:p>
            <a:pPr marL="134620" indent="-134620"/>
            <a:r>
              <a:rPr lang="en-GB" sz="1600" b="1" dirty="0">
                <a:ea typeface="Open Sans Light"/>
                <a:cs typeface="Open Sans Light"/>
              </a:rPr>
              <a:t>Provide a list of associated legal obligations that must be followed and explain your approach for addressing </a:t>
            </a:r>
            <a:r>
              <a:rPr lang="en-GB" sz="1600" b="1">
                <a:ea typeface="Open Sans Light"/>
                <a:cs typeface="Open Sans Light"/>
              </a:rPr>
              <a:t>them.</a:t>
            </a:r>
            <a:endParaRPr lang="en-GB" sz="1600" b="1" dirty="0">
              <a:ea typeface="Open Sans Light"/>
              <a:cs typeface="Open Sans Light"/>
            </a:endParaRPr>
          </a:p>
          <a:p>
            <a:pPr marL="134620" indent="-134620"/>
            <a:endParaRPr lang="en-GB" sz="1600" b="1" dirty="0"/>
          </a:p>
          <a:p>
            <a:pPr marL="134620" indent="-134620"/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FF9A86-7C5A-D708-5305-F31E41D97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4EA619-1F9E-601B-5FD3-4612D18F0DA2}"/>
              </a:ext>
            </a:extLst>
          </p:cNvPr>
          <p:cNvSpPr txBox="1"/>
          <p:nvPr/>
        </p:nvSpPr>
        <p:spPr>
          <a:xfrm>
            <a:off x="567677" y="4606031"/>
            <a:ext cx="8002366" cy="91440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ctr"/>
            <a:r>
              <a:rPr lang="en-GB" b="1" dirty="0">
                <a:solidFill>
                  <a:srgbClr val="FF0000"/>
                </a:solidFill>
              </a:rPr>
              <a:t>Note: You can add extra pages to provide more details and include figures, charts, or</a:t>
            </a:r>
          </a:p>
          <a:p>
            <a:pPr algn="ctr"/>
            <a:r>
              <a:rPr lang="en-GB" b="1" dirty="0">
                <a:solidFill>
                  <a:srgbClr val="FF0000"/>
                </a:solidFill>
              </a:rPr>
              <a:t> any additional content you deem necessary.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878771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35C5B-E5D1-D618-7874-1DAE8D561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sz="3200" dirty="0"/>
              <a:t>Project 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CA6C2-8263-9339-C6CE-7777DF1D3A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sz="1600" b="1" dirty="0"/>
              <a:t>Break down the project into specific tasks and assign timeframes to each task.</a:t>
            </a:r>
          </a:p>
          <a:p>
            <a:r>
              <a:rPr lang="en-GB" sz="1600" b="1" dirty="0"/>
              <a:t>Provide a timeline that outlines when each task will be completed, from data collection to model deployment.</a:t>
            </a:r>
          </a:p>
          <a:p>
            <a:r>
              <a:rPr lang="en-NL" sz="1600" b="1" dirty="0"/>
              <a:t>Document the individual contributions of each team member.</a:t>
            </a:r>
          </a:p>
          <a:p>
            <a:r>
              <a:rPr lang="en-NL" sz="1600" b="1" dirty="0"/>
              <a:t>…</a:t>
            </a:r>
          </a:p>
          <a:p>
            <a:pPr marL="0" indent="0">
              <a:buNone/>
            </a:pP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09402-3EC5-F375-EBEE-EFEF3CA0D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8FA61A-2A01-33CF-FD31-1BAE36C4B42F}"/>
              </a:ext>
            </a:extLst>
          </p:cNvPr>
          <p:cNvSpPr txBox="1"/>
          <p:nvPr/>
        </p:nvSpPr>
        <p:spPr>
          <a:xfrm>
            <a:off x="670035" y="4133993"/>
            <a:ext cx="8002366" cy="91440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ctr"/>
            <a:r>
              <a:rPr lang="en-GB" b="1" dirty="0">
                <a:solidFill>
                  <a:srgbClr val="FF0000"/>
                </a:solidFill>
              </a:rPr>
              <a:t>Note: You can add extra pages to provide more details and include figures, charts, or</a:t>
            </a:r>
          </a:p>
          <a:p>
            <a:pPr algn="ctr"/>
            <a:r>
              <a:rPr lang="en-GB" b="1" dirty="0">
                <a:solidFill>
                  <a:srgbClr val="FF0000"/>
                </a:solidFill>
              </a:rPr>
              <a:t> any additional content you deem necessary.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842371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2E2C3-3D28-FBE5-DAF9-306367442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sz="3200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0D1D1B-1A80-C551-964F-30CA53F8B0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sz="1600" b="1" dirty="0"/>
              <a:t>Include any references or sources of information cited in the proposal. </a:t>
            </a:r>
          </a:p>
          <a:p>
            <a:pPr marL="0" indent="0">
              <a:buNone/>
            </a:pP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025AD0-A619-A8EE-9B24-2D4CAFC79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8153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CA8DD-909E-6B48-85E9-7CFE5A74E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734" y="-44590"/>
            <a:ext cx="7426757" cy="839321"/>
          </a:xfrm>
        </p:spPr>
        <p:txBody>
          <a:bodyPr/>
          <a:lstStyle/>
          <a:p>
            <a:r>
              <a:rPr lang="nl-NL" sz="2800" dirty="0" err="1">
                <a:solidFill>
                  <a:schemeClr val="tx2"/>
                </a:solidFill>
                <a:ea typeface="+mj-lt"/>
                <a:cs typeface="+mj-lt"/>
              </a:rPr>
              <a:t>Thank</a:t>
            </a:r>
            <a:r>
              <a:rPr lang="nl-NL" sz="2800" dirty="0">
                <a:solidFill>
                  <a:schemeClr val="tx2"/>
                </a:solidFill>
                <a:ea typeface="+mj-lt"/>
                <a:cs typeface="+mj-lt"/>
              </a:rPr>
              <a:t> </a:t>
            </a:r>
            <a:r>
              <a:rPr lang="nl-NL" sz="2800" dirty="0" err="1">
                <a:solidFill>
                  <a:schemeClr val="tx2"/>
                </a:solidFill>
                <a:ea typeface="+mj-lt"/>
                <a:cs typeface="+mj-lt"/>
              </a:rPr>
              <a:t>you</a:t>
            </a:r>
            <a:r>
              <a:rPr lang="nl-NL" sz="2800" dirty="0">
                <a:solidFill>
                  <a:schemeClr val="tx2"/>
                </a:solidFill>
                <a:ea typeface="+mj-lt"/>
                <a:cs typeface="+mj-lt"/>
              </a:rPr>
              <a:t> </a:t>
            </a:r>
            <a:r>
              <a:rPr lang="nl-NL" sz="2800" dirty="0" err="1">
                <a:solidFill>
                  <a:schemeClr val="tx2"/>
                </a:solidFill>
                <a:ea typeface="+mj-lt"/>
                <a:cs typeface="+mj-lt"/>
              </a:rPr>
              <a:t>for</a:t>
            </a:r>
            <a:r>
              <a:rPr lang="nl-NL" sz="2800" dirty="0">
                <a:solidFill>
                  <a:schemeClr val="tx2"/>
                </a:solidFill>
                <a:ea typeface="+mj-lt"/>
                <a:cs typeface="+mj-lt"/>
              </a:rPr>
              <a:t> </a:t>
            </a:r>
            <a:r>
              <a:rPr lang="nl-NL" sz="2800" dirty="0" err="1">
                <a:solidFill>
                  <a:schemeClr val="tx2"/>
                </a:solidFill>
                <a:ea typeface="+mj-lt"/>
                <a:cs typeface="+mj-lt"/>
              </a:rPr>
              <a:t>your</a:t>
            </a:r>
            <a:r>
              <a:rPr lang="nl-NL" sz="2800" dirty="0">
                <a:solidFill>
                  <a:schemeClr val="tx2"/>
                </a:solidFill>
                <a:ea typeface="+mj-lt"/>
                <a:cs typeface="+mj-lt"/>
              </a:rPr>
              <a:t> attention!</a:t>
            </a:r>
            <a:endParaRPr lang="en-US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BBA42C-1EB6-45DD-8B90-C33145B9F76F}"/>
              </a:ext>
            </a:extLst>
          </p:cNvPr>
          <p:cNvSpPr/>
          <p:nvPr/>
        </p:nvSpPr>
        <p:spPr>
          <a:xfrm>
            <a:off x="1029810" y="4740676"/>
            <a:ext cx="683580" cy="3373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6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BB696F-FEDD-465C-9AD7-638AB0E1B0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495" b="6942"/>
          <a:stretch/>
        </p:blipFill>
        <p:spPr>
          <a:xfrm>
            <a:off x="0" y="2189649"/>
            <a:ext cx="9144000" cy="29740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D6A250E-0BA5-4CB1-8678-63A9D1908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496" y="1341317"/>
            <a:ext cx="1859147" cy="64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074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U">
      <a:dk1>
        <a:srgbClr val="000000"/>
      </a:dk1>
      <a:lt1>
        <a:srgbClr val="FFFFFF"/>
      </a:lt1>
      <a:dk2>
        <a:srgbClr val="00416B"/>
      </a:dk2>
      <a:lt2>
        <a:srgbClr val="FFFFFF"/>
      </a:lt2>
      <a:accent1>
        <a:srgbClr val="EE7623"/>
      </a:accent1>
      <a:accent2>
        <a:srgbClr val="00416B"/>
      </a:accent2>
      <a:accent3>
        <a:srgbClr val="5B6670"/>
      </a:accent3>
      <a:accent4>
        <a:srgbClr val="3CB3E5"/>
      </a:accent4>
      <a:accent5>
        <a:srgbClr val="76BC20"/>
      </a:accent5>
      <a:accent6>
        <a:srgbClr val="F5AD7B"/>
      </a:accent6>
      <a:hlink>
        <a:srgbClr val="000000"/>
      </a:hlink>
      <a:folHlink>
        <a:srgbClr val="000000"/>
      </a:folHlink>
    </a:clrScheme>
    <a:fontScheme name="Breda University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0" rIns="0" bIns="0" rtlCol="0">
        <a:noAutofit/>
      </a:bodyPr>
      <a:lstStyle>
        <a:defPPr algn="l"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REA008-1 BU PPT Basis SD_v1.9" id="{5F2250B9-ADC0-AC48-8FF4-D4D248BCDA6F}" vid="{A26E9EE4-F003-984F-A989-755333216F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DEF28CA2629948A9F801C782641252" ma:contentTypeVersion="16" ma:contentTypeDescription="Create a new document." ma:contentTypeScope="" ma:versionID="9c6005e7f719c391f8a081f21693d65f">
  <xsd:schema xmlns:xsd="http://www.w3.org/2001/XMLSchema" xmlns:xs="http://www.w3.org/2001/XMLSchema" xmlns:p="http://schemas.microsoft.com/office/2006/metadata/properties" xmlns:ns2="bd38d267-56bb-4e22-b975-199a06fd69fa" xmlns:ns3="d8c712e5-67fc-4595-93cb-a4164dd8eff3" targetNamespace="http://schemas.microsoft.com/office/2006/metadata/properties" ma:root="true" ma:fieldsID="ac16135cc8f915f339c57eb2d0574bad" ns2:_="" ns3:_="">
    <xsd:import namespace="bd38d267-56bb-4e22-b975-199a06fd69fa"/>
    <xsd:import namespace="d8c712e5-67fc-4595-93cb-a4164dd8ef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38d267-56bb-4e22-b975-199a06fd69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365a90ea-d0e7-4aae-8ef9-9f5dd1eb65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c712e5-67fc-4595-93cb-a4164dd8eff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e624992-a676-4554-99c9-a3d8ae70b3e3}" ma:internalName="TaxCatchAll" ma:showField="CatchAllData" ma:web="d8c712e5-67fc-4595-93cb-a4164dd8ef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bd38d267-56bb-4e22-b975-199a06fd69fa" xsi:nil="true"/>
    <SharedWithUsers xmlns="d8c712e5-67fc-4595-93cb-a4164dd8eff3">
      <UserInfo>
        <DisplayName>Peters, Frank</DisplayName>
        <AccountId>9</AccountId>
        <AccountType/>
      </UserInfo>
      <UserInfo>
        <DisplayName>Heijligers, Bram</DisplayName>
        <AccountId>16</AccountId>
        <AccountType/>
      </UserInfo>
      <UserInfo>
        <DisplayName>Noyan, Alican</DisplayName>
        <AccountId>22</AccountId>
        <AccountType/>
      </UserInfo>
      <UserInfo>
        <DisplayName>Aswegen, Dean van</DisplayName>
        <AccountId>28</AccountId>
        <AccountType/>
      </UserInfo>
    </SharedWithUsers>
    <lcf76f155ced4ddcb4097134ff3c332f xmlns="bd38d267-56bb-4e22-b975-199a06fd69fa">
      <Terms xmlns="http://schemas.microsoft.com/office/infopath/2007/PartnerControls"/>
    </lcf76f155ced4ddcb4097134ff3c332f>
    <TaxCatchAll xmlns="d8c712e5-67fc-4595-93cb-a4164dd8eff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CF169BD-12D0-492B-9285-4CA28506AC0B}">
  <ds:schemaRefs>
    <ds:schemaRef ds:uri="bd38d267-56bb-4e22-b975-199a06fd69fa"/>
    <ds:schemaRef ds:uri="d8c712e5-67fc-4595-93cb-a4164dd8eff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D4116C-7C35-474F-9CBD-6B61824974E7}">
  <ds:schemaRefs>
    <ds:schemaRef ds:uri="d8c712e5-67fc-4595-93cb-a4164dd8eff3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purl.org/dc/dcmitype/"/>
    <ds:schemaRef ds:uri="bd38d267-56bb-4e22-b975-199a06fd69fa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3E3F812-EB3A-45E0-806F-3A57BE09F48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457</Words>
  <Application>Microsoft Office PowerPoint</Application>
  <PresentationFormat>On-screen Show (16:9)</PresentationFormat>
  <Paragraphs>55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Title of the Project</vt:lpstr>
      <vt:lpstr>Introduction</vt:lpstr>
      <vt:lpstr>Problem Statement</vt:lpstr>
      <vt:lpstr>Data Description</vt:lpstr>
      <vt:lpstr>Methodology</vt:lpstr>
      <vt:lpstr>Project Timeline</vt:lpstr>
      <vt:lpstr>References</vt:lpstr>
      <vt:lpstr>Thank you for your 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Welkom bij de webinar</dc:title>
  <dc:creator>Wapperom, Valerie</dc:creator>
  <cp:lastModifiedBy>Sadeghzadeh, Arash</cp:lastModifiedBy>
  <cp:revision>201</cp:revision>
  <cp:lastPrinted>2020-10-26T17:24:14Z</cp:lastPrinted>
  <dcterms:created xsi:type="dcterms:W3CDTF">2020-04-07T10:08:32Z</dcterms:created>
  <dcterms:modified xsi:type="dcterms:W3CDTF">2024-04-16T14:08:01Z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0x01010064DEF28CA2629948A9F801C782641252</vt:lpwstr>
  </property>
  <property fmtid="{D5CDD505-2E9C-101B-9397-08002B2CF9AE}" pid="3" name="xd_Signature">
    <vt:bool>false</vt:bool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MediaServiceImageTags">
    <vt:lpwstr/>
  </property>
</Properties>
</file>